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sldIdLst>
    <p:sldId id="259" r:id="rId2"/>
    <p:sldId id="268" r:id="rId3"/>
    <p:sldId id="263" r:id="rId4"/>
    <p:sldId id="272" r:id="rId5"/>
    <p:sldId id="273" r:id="rId6"/>
    <p:sldId id="274" r:id="rId7"/>
    <p:sldId id="275" r:id="rId8"/>
    <p:sldId id="276" r:id="rId9"/>
    <p:sldId id="271" r:id="rId10"/>
    <p:sldId id="270" r:id="rId11"/>
  </p:sldIdLst>
  <p:sldSz cx="12192000" cy="6858000"/>
  <p:notesSz cx="6858000" cy="9144000"/>
  <p:defaultTextStyle>
    <a:defPPr>
      <a:defRPr lang="de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-336" y="10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D6D542-F9AB-F565-5C37-B26A53C906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145F004-7AF2-109F-FD80-662E7BBDD4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I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1CCFE9E-8097-6D7B-1D52-B98EC2EE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38FD8-D213-413C-9E9E-9550D214A0D4}" type="datetimeFigureOut">
              <a:rPr lang="de-IT" smtClean="0"/>
              <a:t>29.01.2024</a:t>
            </a:fld>
            <a:endParaRPr lang="de-I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5D6F57-D1C7-7259-D8A8-B0244542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3E3861-C43B-3643-7D25-ECC9EE2E7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7F9E-0EC9-460F-B156-CE5AA36FA529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4121921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182A22-CD73-3185-6B20-DDF695329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15365B3-1803-FFEF-3E89-C1B0E61648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I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7C81C2-140D-2E6F-2C21-A08488F91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38FD8-D213-413C-9E9E-9550D214A0D4}" type="datetimeFigureOut">
              <a:rPr lang="de-IT" smtClean="0"/>
              <a:t>29.01.2024</a:t>
            </a:fld>
            <a:endParaRPr lang="de-I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7D0BD5-A5A3-4794-DA77-3B8F7F40E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658271C-DA3B-CE67-BC96-81CC48A72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7F9E-0EC9-460F-B156-CE5AA36FA529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1874484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D429987-149B-88A1-C1A8-CA5D26427A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302C25E-52BA-19F8-9976-6EBD0C75F4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I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D53B2D-770E-446E-F892-46EAF0C7D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38FD8-D213-413C-9E9E-9550D214A0D4}" type="datetimeFigureOut">
              <a:rPr lang="de-IT" smtClean="0"/>
              <a:t>29.01.2024</a:t>
            </a:fld>
            <a:endParaRPr lang="de-I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B3BAD6-FBB1-E861-1948-80371D953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7C52B2-C470-51B2-BBAE-4FCBB7C71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7F9E-0EC9-460F-B156-CE5AA36FA529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4159519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9E7B06-89F1-06CB-8AC9-76A747C17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ECB736-8399-080E-3C07-ED159E690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I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23D3BA5-ACD7-9667-5E51-F836A86DE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38FD8-D213-413C-9E9E-9550D214A0D4}" type="datetimeFigureOut">
              <a:rPr lang="de-IT" smtClean="0"/>
              <a:t>29.01.2024</a:t>
            </a:fld>
            <a:endParaRPr lang="de-I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1DB3A5-71E0-58DA-BD73-4F7E750B0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038175-20AB-B98E-DCFD-CB2348BCF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7F9E-0EC9-460F-B156-CE5AA36FA529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3570461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B5640A-93BD-8517-676F-060CC8175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7082B0-52B7-D2CF-7D24-DCA701EA3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2AB93C-AE79-1C71-C199-79093D8C6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38FD8-D213-413C-9E9E-9550D214A0D4}" type="datetimeFigureOut">
              <a:rPr lang="de-IT" smtClean="0"/>
              <a:t>29.01.2024</a:t>
            </a:fld>
            <a:endParaRPr lang="de-I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E37041F-AAA2-F632-E3C4-335110232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E14052-3F29-5A2F-1454-51B8BB31D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7F9E-0EC9-460F-B156-CE5AA36FA529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987434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88BB41-B150-E02E-C21E-5B5C4914C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024E8F-4FC8-26A2-647B-B1FEEAEEC6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I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04C4A93-CFB6-9A91-C4C7-B7CB5F63C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I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AA49B44-E1C2-0E9A-D582-F9E7D3130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38FD8-D213-413C-9E9E-9550D214A0D4}" type="datetimeFigureOut">
              <a:rPr lang="de-IT" smtClean="0"/>
              <a:t>29.01.2024</a:t>
            </a:fld>
            <a:endParaRPr lang="de-I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E7648FE-47DE-4EFD-BE9E-91F4E1B69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F0759F-E0F6-2546-6368-2A6876BDA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7F9E-0EC9-460F-B156-CE5AA36FA529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2536881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236350-D6FE-5C45-DBCD-C107CB39A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AC22B92-7E67-DD51-0CBD-78C3718D4A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EF9492A-605C-87B9-BBDD-3E73A62F8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I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0279649-8B04-EF4D-2A3D-6BC163B97A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D313EF6-F461-AA3D-FC78-EB3BCACBBC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I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B19E34C-560D-DDD9-802D-EDC2C4A00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38FD8-D213-413C-9E9E-9550D214A0D4}" type="datetimeFigureOut">
              <a:rPr lang="de-IT" smtClean="0"/>
              <a:t>29.01.2024</a:t>
            </a:fld>
            <a:endParaRPr lang="de-I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F3F2E02-0EB1-EAC5-2B83-1D86CD430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DCEAC9C-70AA-EDD9-3ADB-3A8753563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7F9E-0EC9-460F-B156-CE5AA36FA529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374400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83014-B593-D608-122E-F6501F1ED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8B3E690-2378-2CDF-79D6-F0853255D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38FD8-D213-413C-9E9E-9550D214A0D4}" type="datetimeFigureOut">
              <a:rPr lang="de-IT" smtClean="0"/>
              <a:t>29.01.2024</a:t>
            </a:fld>
            <a:endParaRPr lang="de-I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C8A5E28-9DA3-885B-B886-8811AE2E5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FB5C4B8-C9BA-8AFE-054D-82FE95013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7F9E-0EC9-460F-B156-CE5AA36FA529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828015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E9E9286-65BB-516C-AA40-3AD6655BF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38FD8-D213-413C-9E9E-9550D214A0D4}" type="datetimeFigureOut">
              <a:rPr lang="de-IT" smtClean="0"/>
              <a:t>29.01.2024</a:t>
            </a:fld>
            <a:endParaRPr lang="de-I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37A2773-CCC3-0C11-8D87-8774394D3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6EED6C-CC64-6D54-DB64-CF3CC29A2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7F9E-0EC9-460F-B156-CE5AA36FA529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1822551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B057E8-0A89-485F-D030-75E6973BF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43F11E-51BB-E6B6-55E8-F68B963DB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I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9AC3C8-EE89-1AFF-B4A1-C6AAEF3B3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DEBAD9D-6290-0789-3DFF-AC8297AD2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38FD8-D213-413C-9E9E-9550D214A0D4}" type="datetimeFigureOut">
              <a:rPr lang="de-IT" smtClean="0"/>
              <a:t>29.01.2024</a:t>
            </a:fld>
            <a:endParaRPr lang="de-I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CDF8D5A-0F13-EACF-EBD2-1ADD8BE03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7EE6445-96D1-3B3D-94C5-3063C92DE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7F9E-0EC9-460F-B156-CE5AA36FA529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23666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D5F547-F13B-4F76-5F9C-E7AEE5FDE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9BCC6D0-B323-D510-B0E7-F5D110A109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I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556A1E8-6AE6-F00E-AF6F-D6730CA2D9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1CE0F1-7AAC-E4C3-02B2-2DC78F9E9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38FD8-D213-413C-9E9E-9550D214A0D4}" type="datetimeFigureOut">
              <a:rPr lang="de-IT" smtClean="0"/>
              <a:t>29.01.2024</a:t>
            </a:fld>
            <a:endParaRPr lang="de-I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0E26A5C-0285-4EBB-4F80-9A657E5C1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110667-00F4-213D-47AB-0D86D9EB8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7F9E-0EC9-460F-B156-CE5AA36FA529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3987297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37B8F24-C81E-06B6-00F7-64347A41E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0FBD3B0-9C45-1974-AEDF-DA0BC4154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I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C4AEB0-AC5E-7B41-F9F4-A0450902F9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38FD8-D213-413C-9E9E-9550D214A0D4}" type="datetimeFigureOut">
              <a:rPr lang="de-IT" smtClean="0"/>
              <a:t>29.01.2024</a:t>
            </a:fld>
            <a:endParaRPr lang="de-I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134DC9-6E7C-5542-273E-795984BE03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I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C9101BC-2CD9-2C5D-69A2-CC46CBB6D3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C7F9E-0EC9-460F-B156-CE5AA36FA529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2423915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8AC198-A757-F960-54B2-55A853322B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077" y="3970422"/>
            <a:ext cx="9793586" cy="596547"/>
          </a:xfrm>
        </p:spPr>
        <p:txBody>
          <a:bodyPr>
            <a:noAutofit/>
          </a:bodyPr>
          <a:lstStyle/>
          <a:p>
            <a:pPr algn="l"/>
            <a:r>
              <a:rPr lang="en-US" sz="3400" b="1" dirty="0"/>
              <a:t>Eyes and Smile Detection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608B747-8795-536F-3966-681C532B08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077" y="4566969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Detect Eyes and Smiles with the Viola and Jones algorithm</a:t>
            </a:r>
          </a:p>
          <a:p>
            <a:pPr algn="l"/>
            <a:endParaRPr lang="en-US" dirty="0"/>
          </a:p>
          <a:p>
            <a:pPr algn="l"/>
            <a:r>
              <a:rPr lang="de-DE" sz="2000" dirty="0"/>
              <a:t>Mutschlechner </a:t>
            </a:r>
            <a:r>
              <a:rPr lang="en-US" sz="2000" dirty="0"/>
              <a:t>Gerrit</a:t>
            </a:r>
            <a:r>
              <a:rPr lang="de-DE" sz="2000" dirty="0"/>
              <a:t>, Jonas Fauner, Jonas Huber</a:t>
            </a:r>
            <a:endParaRPr lang="de-IT" sz="2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283A844-E6D8-71BF-0199-6B18DEA5D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72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85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8AC198-A757-F960-54B2-55A853322B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077" y="3970422"/>
            <a:ext cx="9793586" cy="596547"/>
          </a:xfrm>
        </p:spPr>
        <p:txBody>
          <a:bodyPr>
            <a:noAutofit/>
          </a:bodyPr>
          <a:lstStyle/>
          <a:p>
            <a:pPr algn="l"/>
            <a:r>
              <a:rPr lang="en-US" sz="3400" b="1" dirty="0"/>
              <a:t>Thank you for your attention!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283A844-E6D8-71BF-0199-6B18DEA5D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72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09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78AAF9-D9BE-97D8-063C-215456DE5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Jonas Huber Part</a:t>
            </a:r>
            <a:endParaRPr lang="de-IT" b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3AD3C4-C49A-1890-F2CE-DCB827F50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93463"/>
          </a:xfrm>
        </p:spPr>
        <p:txBody>
          <a:bodyPr/>
          <a:lstStyle/>
          <a:p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979767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83C361-2150-1B11-E73F-A1A474FD2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Code</a:t>
            </a:r>
            <a:endParaRPr lang="de-IT" b="1" dirty="0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CC5F33D3-9B40-68DC-8112-7BAC38951C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8663"/>
            <a:ext cx="8794830" cy="906900"/>
          </a:xfr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6A095FC-7487-9BCD-42D3-4AE24BAC1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86770"/>
            <a:ext cx="8794830" cy="122911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951EEE3-77F8-C3C9-4854-CD2AEAFD3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206004"/>
            <a:ext cx="10344573" cy="82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12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91AE93-0B1A-B62C-911F-D4E447B45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‚</a:t>
            </a:r>
            <a:r>
              <a:rPr lang="de-DE" b="1" dirty="0" err="1"/>
              <a:t>detectMultiScale</a:t>
            </a:r>
            <a:r>
              <a:rPr lang="de-DE" b="1" dirty="0"/>
              <a:t>‘ Parameters</a:t>
            </a:r>
            <a:endParaRPr lang="de-IT" b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21B352-3A54-CEF9-3B11-DB1AFE84C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/>
              <a:t>scaleFactor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reduced</a:t>
            </a:r>
            <a:r>
              <a:rPr lang="de-DE" dirty="0"/>
              <a:t> at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scale</a:t>
            </a:r>
            <a:endParaRPr lang="de-DE" dirty="0"/>
          </a:p>
          <a:p>
            <a:pPr lvl="1"/>
            <a:r>
              <a:rPr lang="de-DE" u="sng" dirty="0"/>
              <a:t>Small</a:t>
            </a:r>
            <a:r>
              <a:rPr lang="de-DE" dirty="0"/>
              <a:t>: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detection</a:t>
            </a:r>
            <a:endParaRPr lang="de-DE" dirty="0"/>
          </a:p>
          <a:p>
            <a:pPr lvl="1"/>
            <a:r>
              <a:rPr lang="de-DE" u="sng" dirty="0"/>
              <a:t>Large</a:t>
            </a:r>
            <a:r>
              <a:rPr lang="de-DE" dirty="0"/>
              <a:t>: </a:t>
            </a:r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compution</a:t>
            </a:r>
            <a:r>
              <a:rPr lang="de-DE" dirty="0"/>
              <a:t> time 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b="1" dirty="0" err="1"/>
              <a:t>minNeighbors</a:t>
            </a:r>
            <a:r>
              <a:rPr lang="de-DE" dirty="0"/>
              <a:t>:</a:t>
            </a:r>
          </a:p>
          <a:p>
            <a:pPr lvl="1"/>
            <a:r>
              <a:rPr lang="en-US" dirty="0"/>
              <a:t>number of neighbors a candidate rectangle needs to have</a:t>
            </a:r>
          </a:p>
          <a:p>
            <a:pPr lvl="1"/>
            <a:r>
              <a:rPr lang="de-DE" u="sng" dirty="0"/>
              <a:t>Small</a:t>
            </a:r>
            <a:r>
              <a:rPr lang="de-DE" dirty="0"/>
              <a:t>: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detection</a:t>
            </a:r>
            <a:endParaRPr lang="de-DE" dirty="0"/>
          </a:p>
          <a:p>
            <a:pPr lvl="1"/>
            <a:r>
              <a:rPr lang="de-DE" u="sng" dirty="0"/>
              <a:t>Large</a:t>
            </a:r>
            <a:r>
              <a:rPr lang="de-DE" dirty="0"/>
              <a:t>: </a:t>
            </a:r>
            <a:r>
              <a:rPr lang="de-DE" dirty="0" err="1"/>
              <a:t>fewer</a:t>
            </a:r>
            <a:r>
              <a:rPr lang="de-DE" dirty="0"/>
              <a:t> </a:t>
            </a:r>
            <a:r>
              <a:rPr lang="de-DE" dirty="0" err="1"/>
              <a:t>detections</a:t>
            </a:r>
            <a:r>
              <a:rPr lang="de-DE" dirty="0"/>
              <a:t>,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quaility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1228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BB1449-230A-CCB0-EC55-8CB883E34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4084" y="606830"/>
            <a:ext cx="10515600" cy="1152036"/>
          </a:xfrm>
        </p:spPr>
        <p:txBody>
          <a:bodyPr/>
          <a:lstStyle/>
          <a:p>
            <a:r>
              <a:rPr lang="de-DE" b="1" dirty="0"/>
              <a:t>Eyes</a:t>
            </a:r>
            <a:r>
              <a:rPr lang="de-DE" dirty="0"/>
              <a:t>:    </a:t>
            </a:r>
            <a:r>
              <a:rPr lang="de-IT" sz="2400" kern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scaleFactor</a:t>
            </a:r>
            <a:r>
              <a:rPr lang="de-IT" sz="24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=1.3, </a:t>
            </a:r>
            <a:r>
              <a:rPr lang="de-IT" sz="2400" kern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minNeighbors</a:t>
            </a:r>
            <a:r>
              <a:rPr lang="de-IT" sz="24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=3</a:t>
            </a:r>
            <a:endParaRPr lang="de-DE" sz="2400" kern="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DE" b="1" dirty="0" err="1"/>
              <a:t>Smiles</a:t>
            </a:r>
            <a:r>
              <a:rPr lang="de-DE" sz="2400" dirty="0"/>
              <a:t>:   </a:t>
            </a:r>
            <a:r>
              <a:rPr lang="de-IT" sz="2400" kern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scaleFactor</a:t>
            </a:r>
            <a:r>
              <a:rPr lang="de-IT" sz="24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=1.</a:t>
            </a:r>
            <a:r>
              <a:rPr lang="de-DE" sz="24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e-IT" sz="24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e-IT" sz="2400" kern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minNeighbors</a:t>
            </a:r>
            <a:r>
              <a:rPr lang="de-IT" sz="24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de-DE" sz="24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  <a:p>
            <a:endParaRPr lang="de-DE" sz="2400" kern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IT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01EF023-339F-AF3B-1950-BEAF574B8E61}"/>
              </a:ext>
            </a:extLst>
          </p:cNvPr>
          <p:cNvGrpSpPr/>
          <p:nvPr/>
        </p:nvGrpSpPr>
        <p:grpSpPr>
          <a:xfrm>
            <a:off x="1284084" y="2210461"/>
            <a:ext cx="6874481" cy="4040709"/>
            <a:chOff x="0" y="13854"/>
            <a:chExt cx="6267993" cy="3749210"/>
          </a:xfrm>
        </p:grpSpPr>
        <p:pic>
          <p:nvPicPr>
            <p:cNvPr id="5" name="Grafik 4" descr="Ein Bild, das Person, Kleidung, Menschliches Gesicht, Lächeln enthält.&#10;&#10;Automatisch generierte Beschreibung">
              <a:extLst>
                <a:ext uri="{FF2B5EF4-FFF2-40B4-BE49-F238E27FC236}">
                  <a16:creationId xmlns:a16="http://schemas.microsoft.com/office/drawing/2014/main" id="{0001E9F5-8F37-52AC-8184-591847E74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855"/>
              <a:ext cx="2303780" cy="1799590"/>
            </a:xfrm>
            <a:prstGeom prst="rect">
              <a:avLst/>
            </a:prstGeom>
          </p:spPr>
        </p:pic>
        <p:pic>
          <p:nvPicPr>
            <p:cNvPr id="6" name="Grafik 5" descr="Ein Bild, das Person, Menschliches Gesicht, Lächeln, Selfie enthält.&#10;&#10;Automatisch generierte Beschreibung">
              <a:extLst>
                <a:ext uri="{FF2B5EF4-FFF2-40B4-BE49-F238E27FC236}">
                  <a16:creationId xmlns:a16="http://schemas.microsoft.com/office/drawing/2014/main" id="{99C4390D-00B6-DDC5-5724-F73AAEFC0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42638" y="13855"/>
              <a:ext cx="1397635" cy="1799591"/>
            </a:xfrm>
            <a:prstGeom prst="rect">
              <a:avLst/>
            </a:prstGeom>
          </p:spPr>
        </p:pic>
        <p:pic>
          <p:nvPicPr>
            <p:cNvPr id="7" name="Grafik 6" descr="Ein Bild, das Menschliches Gesicht, Person, Text, Kleidung enthält.&#10;&#10;Automatisch generierte Beschreibung">
              <a:extLst>
                <a:ext uri="{FF2B5EF4-FFF2-40B4-BE49-F238E27FC236}">
                  <a16:creationId xmlns:a16="http://schemas.microsoft.com/office/drawing/2014/main" id="{79025910-6E43-FA64-01B0-AD21DA90B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64212" y="13854"/>
              <a:ext cx="2303781" cy="1799591"/>
            </a:xfrm>
            <a:prstGeom prst="rect">
              <a:avLst/>
            </a:prstGeom>
          </p:spPr>
        </p:pic>
        <p:pic>
          <p:nvPicPr>
            <p:cNvPr id="8" name="Grafik 7" descr="Ein Bild, das draußen, Person, Gras, Pflanze enthält.&#10;&#10;Automatisch generierte Beschreibung">
              <a:extLst>
                <a:ext uri="{FF2B5EF4-FFF2-40B4-BE49-F238E27FC236}">
                  <a16:creationId xmlns:a16="http://schemas.microsoft.com/office/drawing/2014/main" id="{3DAC48F1-CCD4-0759-4615-352E53C31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61" y="1963473"/>
              <a:ext cx="2015489" cy="1799591"/>
            </a:xfrm>
            <a:prstGeom prst="rect">
              <a:avLst/>
            </a:prstGeom>
          </p:spPr>
        </p:pic>
        <p:pic>
          <p:nvPicPr>
            <p:cNvPr id="9" name="Grafik 8" descr="Ein Bild, das Person, Menschliches Gesicht, Kleidung, Lächeln enthält.&#10;&#10;Automatisch generierte Beschreibung">
              <a:extLst>
                <a:ext uri="{FF2B5EF4-FFF2-40B4-BE49-F238E27FC236}">
                  <a16:creationId xmlns:a16="http://schemas.microsoft.com/office/drawing/2014/main" id="{422F4709-A97C-A803-A315-1E6AA2E6C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69241" y="1963473"/>
              <a:ext cx="2393315" cy="17995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8004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BB1449-230A-CCB0-EC55-8CB883E34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4084" y="606830"/>
            <a:ext cx="10515600" cy="1152036"/>
          </a:xfrm>
        </p:spPr>
        <p:txBody>
          <a:bodyPr/>
          <a:lstStyle/>
          <a:p>
            <a:r>
              <a:rPr lang="de-DE" b="1" dirty="0"/>
              <a:t>Eyes</a:t>
            </a:r>
            <a:r>
              <a:rPr lang="de-DE" dirty="0"/>
              <a:t>:    </a:t>
            </a:r>
            <a:r>
              <a:rPr lang="de-IT" sz="2400" kern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scaleFactor</a:t>
            </a:r>
            <a:r>
              <a:rPr lang="de-IT" sz="24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=1.</a:t>
            </a:r>
            <a:r>
              <a:rPr lang="de-DE" sz="24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de-IT" sz="24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e-IT" sz="2400" kern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minNeighbors</a:t>
            </a:r>
            <a:r>
              <a:rPr lang="de-IT" sz="24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=3</a:t>
            </a:r>
            <a:endParaRPr lang="de-DE" sz="2400" kern="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DE" b="1" dirty="0" err="1"/>
              <a:t>Smiles</a:t>
            </a:r>
            <a:r>
              <a:rPr lang="de-DE" sz="2400" dirty="0"/>
              <a:t>:   </a:t>
            </a:r>
            <a:r>
              <a:rPr lang="de-IT" sz="2400" kern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scaleFactor</a:t>
            </a:r>
            <a:r>
              <a:rPr lang="de-IT" sz="24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=1.</a:t>
            </a:r>
            <a:r>
              <a:rPr lang="de-DE" sz="2400" kern="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de-IT" sz="24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e-IT" sz="2400" kern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minNeighbors</a:t>
            </a:r>
            <a:r>
              <a:rPr lang="de-IT" sz="24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de-DE" sz="24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  <a:p>
            <a:endParaRPr lang="de-DE" sz="2400" kern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IT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FA762A0C-1A65-6AB2-8798-7F503AA4E2D7}"/>
              </a:ext>
            </a:extLst>
          </p:cNvPr>
          <p:cNvGrpSpPr/>
          <p:nvPr/>
        </p:nvGrpSpPr>
        <p:grpSpPr>
          <a:xfrm>
            <a:off x="1438178" y="2174215"/>
            <a:ext cx="6614945" cy="4167970"/>
            <a:chOff x="-8262" y="0"/>
            <a:chExt cx="5642943" cy="3362712"/>
          </a:xfrm>
        </p:grpSpPr>
        <p:pic>
          <p:nvPicPr>
            <p:cNvPr id="10" name="Grafik 9" descr="Ein Bild, das Kleidung, Person, Menschliches Gesicht, Lächeln enthält.&#10;&#10;Automatisch generierte Beschreibung">
              <a:extLst>
                <a:ext uri="{FF2B5EF4-FFF2-40B4-BE49-F238E27FC236}">
                  <a16:creationId xmlns:a16="http://schemas.microsoft.com/office/drawing/2014/main" id="{E85F2253-D86B-874C-14BB-7B6809E21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073910" cy="1619885"/>
            </a:xfrm>
            <a:prstGeom prst="rect">
              <a:avLst/>
            </a:prstGeom>
          </p:spPr>
        </p:pic>
        <p:pic>
          <p:nvPicPr>
            <p:cNvPr id="11" name="Grafik 10" descr="Ein Bild, das Person, Menschliches Gesicht, Mädchen, Frau enthält.&#10;&#10;Automatisch generierte Beschreibung">
              <a:extLst>
                <a:ext uri="{FF2B5EF4-FFF2-40B4-BE49-F238E27FC236}">
                  <a16:creationId xmlns:a16="http://schemas.microsoft.com/office/drawing/2014/main" id="{0249C997-2FD0-37D8-9830-40F607E9C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7713" y="8258"/>
              <a:ext cx="1257935" cy="1619885"/>
            </a:xfrm>
            <a:prstGeom prst="rect">
              <a:avLst/>
            </a:prstGeom>
          </p:spPr>
        </p:pic>
        <p:pic>
          <p:nvPicPr>
            <p:cNvPr id="12" name="Grafik 11" descr="Ein Bild, das Text, Person, Menschliches Gesicht, Mann enthält.&#10;&#10;Automatisch generierte Beschreibung">
              <a:extLst>
                <a:ext uri="{FF2B5EF4-FFF2-40B4-BE49-F238E27FC236}">
                  <a16:creationId xmlns:a16="http://schemas.microsoft.com/office/drawing/2014/main" id="{ABD8734F-8648-A43E-1CA3-6739742C9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1406" y="19203"/>
              <a:ext cx="2073275" cy="1619885"/>
            </a:xfrm>
            <a:prstGeom prst="rect">
              <a:avLst/>
            </a:prstGeom>
          </p:spPr>
        </p:pic>
        <p:pic>
          <p:nvPicPr>
            <p:cNvPr id="13" name="Grafik 12" descr="Ein Bild, das draußen, Gras, Pflanze, Person enthält.&#10;&#10;Automatisch generierte Beschreibung">
              <a:extLst>
                <a:ext uri="{FF2B5EF4-FFF2-40B4-BE49-F238E27FC236}">
                  <a16:creationId xmlns:a16="http://schemas.microsoft.com/office/drawing/2014/main" id="{44907C3F-0F9B-FBB2-FF5F-3ACDAE8A8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262" y="1721363"/>
              <a:ext cx="1814195" cy="1619885"/>
            </a:xfrm>
            <a:prstGeom prst="rect">
              <a:avLst/>
            </a:prstGeom>
          </p:spPr>
        </p:pic>
        <p:pic>
          <p:nvPicPr>
            <p:cNvPr id="14" name="Grafik 13" descr="Ein Bild, das Person, Kleidung, Menschliches Gesicht, Im Haus enthält.&#10;&#10;Automatisch generierte Beschreibung">
              <a:extLst>
                <a:ext uri="{FF2B5EF4-FFF2-40B4-BE49-F238E27FC236}">
                  <a16:creationId xmlns:a16="http://schemas.microsoft.com/office/drawing/2014/main" id="{3FD42751-E777-02F5-DEE7-926E51CEA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30196" y="1742827"/>
              <a:ext cx="2154555" cy="1619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0251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BB1449-230A-CCB0-EC55-8CB883E34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4084" y="606830"/>
            <a:ext cx="10515600" cy="1152036"/>
          </a:xfrm>
        </p:spPr>
        <p:txBody>
          <a:bodyPr/>
          <a:lstStyle/>
          <a:p>
            <a:r>
              <a:rPr lang="de-DE" b="1" dirty="0"/>
              <a:t>Eyes</a:t>
            </a:r>
            <a:r>
              <a:rPr lang="de-DE" dirty="0"/>
              <a:t>:    </a:t>
            </a:r>
            <a:r>
              <a:rPr lang="de-IT" sz="2400" kern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scaleFactor</a:t>
            </a:r>
            <a:r>
              <a:rPr lang="de-IT" sz="24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=1.</a:t>
            </a:r>
            <a:r>
              <a:rPr lang="de-DE" sz="24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de-IT" sz="24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e-IT" sz="2400" kern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minNeighbors</a:t>
            </a:r>
            <a:r>
              <a:rPr lang="de-IT" sz="24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de-DE" sz="24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  <a:p>
            <a:r>
              <a:rPr lang="de-DE" b="1" dirty="0" err="1"/>
              <a:t>Smiles</a:t>
            </a:r>
            <a:r>
              <a:rPr lang="de-DE" sz="2400" dirty="0"/>
              <a:t>:   </a:t>
            </a:r>
            <a:r>
              <a:rPr lang="de-IT" sz="2400" kern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scaleFactor</a:t>
            </a:r>
            <a:r>
              <a:rPr lang="de-IT" sz="24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=1.</a:t>
            </a:r>
            <a:r>
              <a:rPr lang="de-DE" sz="2400" kern="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de-IT" sz="24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e-IT" sz="2400" kern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minNeighbors</a:t>
            </a:r>
            <a:r>
              <a:rPr lang="de-IT" sz="24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de-DE" sz="24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  <a:p>
            <a:endParaRPr lang="de-DE" sz="2400" kern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IT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ECB6D2C-9722-256E-76A7-F6D03876A364}"/>
              </a:ext>
            </a:extLst>
          </p:cNvPr>
          <p:cNvGrpSpPr/>
          <p:nvPr/>
        </p:nvGrpSpPr>
        <p:grpSpPr>
          <a:xfrm>
            <a:off x="1284084" y="2127885"/>
            <a:ext cx="6851929" cy="4034617"/>
            <a:chOff x="0" y="0"/>
            <a:chExt cx="5662919" cy="3334214"/>
          </a:xfrm>
        </p:grpSpPr>
        <p:pic>
          <p:nvPicPr>
            <p:cNvPr id="10" name="Grafik 9" descr="Ein Bild, das Person, Kleidung, Menschliches Gesicht, Lächeln enthält.&#10;&#10;Automatisch generierte Beschreibung">
              <a:extLst>
                <a:ext uri="{FF2B5EF4-FFF2-40B4-BE49-F238E27FC236}">
                  <a16:creationId xmlns:a16="http://schemas.microsoft.com/office/drawing/2014/main" id="{82AEEBAA-9EB1-2739-8551-2FC24FA97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073275" cy="1619885"/>
            </a:xfrm>
            <a:prstGeom prst="rect">
              <a:avLst/>
            </a:prstGeom>
          </p:spPr>
        </p:pic>
        <p:pic>
          <p:nvPicPr>
            <p:cNvPr id="11" name="Grafik 10" descr="Ein Bild, das Person, Menschliches Gesicht, Lächeln, Lippe enthält.&#10;&#10;Automatisch generierte Beschreibung">
              <a:extLst>
                <a:ext uri="{FF2B5EF4-FFF2-40B4-BE49-F238E27FC236}">
                  <a16:creationId xmlns:a16="http://schemas.microsoft.com/office/drawing/2014/main" id="{E5A9517C-DDF2-0CC3-4289-BCCF884A3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89779" y="0"/>
              <a:ext cx="1257935" cy="1619885"/>
            </a:xfrm>
            <a:prstGeom prst="rect">
              <a:avLst/>
            </a:prstGeom>
          </p:spPr>
        </p:pic>
        <p:pic>
          <p:nvPicPr>
            <p:cNvPr id="12" name="Grafik 11" descr="Ein Bild, das Text, Menschliches Gesicht, Person, Kleidung enthält.&#10;&#10;Automatisch generierte Beschreibung">
              <a:extLst>
                <a:ext uri="{FF2B5EF4-FFF2-40B4-BE49-F238E27FC236}">
                  <a16:creationId xmlns:a16="http://schemas.microsoft.com/office/drawing/2014/main" id="{FE16F761-A1F6-32AE-1A8B-16103A956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89644" y="0"/>
              <a:ext cx="2073275" cy="1619885"/>
            </a:xfrm>
            <a:prstGeom prst="rect">
              <a:avLst/>
            </a:prstGeom>
          </p:spPr>
        </p:pic>
        <p:pic>
          <p:nvPicPr>
            <p:cNvPr id="13" name="Grafik 12" descr="Ein Bild, das draußen, Gras, Pflanze, Person enthält.&#10;&#10;Automatisch generierte Beschreibung">
              <a:extLst>
                <a:ext uri="{FF2B5EF4-FFF2-40B4-BE49-F238E27FC236}">
                  <a16:creationId xmlns:a16="http://schemas.microsoft.com/office/drawing/2014/main" id="{909BB6E1-120F-A066-E834-F38572BFB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243" y="1714329"/>
              <a:ext cx="1813560" cy="1619885"/>
            </a:xfrm>
            <a:prstGeom prst="rect">
              <a:avLst/>
            </a:prstGeom>
          </p:spPr>
        </p:pic>
        <p:pic>
          <p:nvPicPr>
            <p:cNvPr id="14" name="Grafik 13" descr="Ein Bild, das Person, Menschliches Gesicht, Kleidung, Lächeln enthält.&#10;&#10;Automatisch generierte Beschreibung">
              <a:extLst>
                <a:ext uri="{FF2B5EF4-FFF2-40B4-BE49-F238E27FC236}">
                  <a16:creationId xmlns:a16="http://schemas.microsoft.com/office/drawing/2014/main" id="{162581C0-DC3C-037E-7058-CC182CD8A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58264" y="1714329"/>
              <a:ext cx="2153920" cy="1619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3664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BB1449-230A-CCB0-EC55-8CB883E34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4084" y="614220"/>
            <a:ext cx="10515600" cy="739832"/>
          </a:xfrm>
        </p:spPr>
        <p:txBody>
          <a:bodyPr/>
          <a:lstStyle/>
          <a:p>
            <a:r>
              <a:rPr lang="de-DE" b="1" dirty="0"/>
              <a:t>Face</a:t>
            </a:r>
            <a:r>
              <a:rPr lang="de-DE" dirty="0"/>
              <a:t>:    </a:t>
            </a:r>
            <a:r>
              <a:rPr lang="de-IT" sz="2400" kern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scaleFactor</a:t>
            </a:r>
            <a:r>
              <a:rPr lang="de-IT" sz="24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=1.</a:t>
            </a:r>
            <a:r>
              <a:rPr lang="de-DE" sz="24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de-IT" sz="24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e-IT" sz="2400" kern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minNeighbors</a:t>
            </a:r>
            <a:r>
              <a:rPr lang="de-IT" sz="24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de-DE" sz="2400" kern="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de-DE" sz="2400" kern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IT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C6C5283-DDAD-0F81-5CA0-2157E4991A1F}"/>
              </a:ext>
            </a:extLst>
          </p:cNvPr>
          <p:cNvGrpSpPr/>
          <p:nvPr/>
        </p:nvGrpSpPr>
        <p:grpSpPr>
          <a:xfrm>
            <a:off x="1284084" y="1884175"/>
            <a:ext cx="7394306" cy="4366995"/>
            <a:chOff x="0" y="0"/>
            <a:chExt cx="5665767" cy="3344741"/>
          </a:xfrm>
        </p:grpSpPr>
        <p:pic>
          <p:nvPicPr>
            <p:cNvPr id="10" name="Grafik 9" descr="Ein Bild, das Kleidung, Person, Menschliches Gesicht, Lächeln enthält.&#10;&#10;Automatisch generierte Beschreibung">
              <a:extLst>
                <a:ext uri="{FF2B5EF4-FFF2-40B4-BE49-F238E27FC236}">
                  <a16:creationId xmlns:a16="http://schemas.microsoft.com/office/drawing/2014/main" id="{014B3A1E-CB4A-1E6A-7A76-97E8ECBA5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073275" cy="1619885"/>
            </a:xfrm>
            <a:prstGeom prst="rect">
              <a:avLst/>
            </a:prstGeom>
          </p:spPr>
        </p:pic>
        <p:pic>
          <p:nvPicPr>
            <p:cNvPr id="11" name="Grafik 10" descr="Ein Bild, das Person, Menschliches Gesicht, Lächeln, Frau enthält.&#10;&#10;Automatisch generierte Beschreibung">
              <a:extLst>
                <a:ext uri="{FF2B5EF4-FFF2-40B4-BE49-F238E27FC236}">
                  <a16:creationId xmlns:a16="http://schemas.microsoft.com/office/drawing/2014/main" id="{CB9F3158-77A2-E29F-EB65-C631D3D57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12192" y="5862"/>
              <a:ext cx="1257935" cy="1619885"/>
            </a:xfrm>
            <a:prstGeom prst="rect">
              <a:avLst/>
            </a:prstGeom>
          </p:spPr>
        </p:pic>
        <p:pic>
          <p:nvPicPr>
            <p:cNvPr id="12" name="Grafik 11" descr="Ein Bild, das Text, Menschliches Gesicht, Person, Mann enthält.&#10;&#10;Automatisch generierte Beschreibung">
              <a:extLst>
                <a:ext uri="{FF2B5EF4-FFF2-40B4-BE49-F238E27FC236}">
                  <a16:creationId xmlns:a16="http://schemas.microsoft.com/office/drawing/2014/main" id="{7DA5079D-5EBB-3B54-EB60-5DD862E71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93127" y="5861"/>
              <a:ext cx="2072640" cy="1619886"/>
            </a:xfrm>
            <a:prstGeom prst="rect">
              <a:avLst/>
            </a:prstGeom>
          </p:spPr>
        </p:pic>
        <p:pic>
          <p:nvPicPr>
            <p:cNvPr id="13" name="Grafik 12" descr="Ein Bild, das draußen, Pflanze, Gras, Person enthält.&#10;&#10;Automatisch generierte Beschreibung">
              <a:extLst>
                <a:ext uri="{FF2B5EF4-FFF2-40B4-BE49-F238E27FC236}">
                  <a16:creationId xmlns:a16="http://schemas.microsoft.com/office/drawing/2014/main" id="{BF8322B5-5550-1B66-FB7C-DB99ECCC9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1724855"/>
              <a:ext cx="1814195" cy="1619886"/>
            </a:xfrm>
            <a:prstGeom prst="rect">
              <a:avLst/>
            </a:prstGeom>
          </p:spPr>
        </p:pic>
        <p:pic>
          <p:nvPicPr>
            <p:cNvPr id="14" name="Grafik 13" descr="Ein Bild, das Person, Kleidung, Menschliches Gesicht, Softdrink enthält.&#10;&#10;Automatisch generierte Beschreibung">
              <a:extLst>
                <a:ext uri="{FF2B5EF4-FFF2-40B4-BE49-F238E27FC236}">
                  <a16:creationId xmlns:a16="http://schemas.microsoft.com/office/drawing/2014/main" id="{6C80C859-F2E2-055F-0020-A42BCB750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45156" y="1724855"/>
              <a:ext cx="2154557" cy="16198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7032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78AAF9-D9BE-97D8-063C-215456DE5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Jonas Fauner Part</a:t>
            </a:r>
            <a:endParaRPr lang="de-IT" b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3AD3C4-C49A-1890-F2CE-DCB827F50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93463"/>
          </a:xfrm>
        </p:spPr>
        <p:txBody>
          <a:bodyPr/>
          <a:lstStyle/>
          <a:p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93937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152</Words>
  <Application>Microsoft Office PowerPoint</Application>
  <PresentationFormat>Breitbild</PresentationFormat>
  <Paragraphs>27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Consolas</vt:lpstr>
      <vt:lpstr>Office</vt:lpstr>
      <vt:lpstr>Eyes and Smile Detection</vt:lpstr>
      <vt:lpstr>Jonas Huber Part</vt:lpstr>
      <vt:lpstr>Code</vt:lpstr>
      <vt:lpstr>‚detectMultiScale‘ Parameters</vt:lpstr>
      <vt:lpstr>PowerPoint-Präsentation</vt:lpstr>
      <vt:lpstr>PowerPoint-Präsentation</vt:lpstr>
      <vt:lpstr>PowerPoint-Präsentation</vt:lpstr>
      <vt:lpstr>PowerPoint-Präsentation</vt:lpstr>
      <vt:lpstr>Jonas Fauner Part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Internetzensur in China</dc:title>
  <dc:creator>Gerrit Mutschlechner</dc:creator>
  <cp:lastModifiedBy>Gerrit Mutschlechner</cp:lastModifiedBy>
  <cp:revision>13</cp:revision>
  <dcterms:created xsi:type="dcterms:W3CDTF">2024-01-10T12:05:06Z</dcterms:created>
  <dcterms:modified xsi:type="dcterms:W3CDTF">2024-01-29T13:32:32Z</dcterms:modified>
</cp:coreProperties>
</file>